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ppt/slideLayouts/slideLayout17.xml" ContentType="application/vnd.openxmlformats-officedocument.presentationml.slideLayout+xml"/>
  <Override PartName="/ppt/theme/theme16.xml" ContentType="application/vnd.openxmlformats-officedocument.theme+xml"/>
  <Override PartName="/ppt/slideLayouts/slideLayout18.xml" ContentType="application/vnd.openxmlformats-officedocument.presentationml.slideLayout+xml"/>
  <Override PartName="/ppt/theme/theme17.xml" ContentType="application/vnd.openxmlformats-officedocument.theme+xml"/>
  <Override PartName="/ppt/slideLayouts/slideLayout19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662" r:id="rId2"/>
    <p:sldMasterId id="2147483664" r:id="rId3"/>
    <p:sldMasterId id="2147483666" r:id="rId4"/>
    <p:sldMasterId id="2147483668" r:id="rId5"/>
    <p:sldMasterId id="2147483673" r:id="rId6"/>
    <p:sldMasterId id="2147483675" r:id="rId7"/>
    <p:sldMasterId id="2147483693" r:id="rId8"/>
    <p:sldMasterId id="2147483695" r:id="rId9"/>
    <p:sldMasterId id="2147483679" r:id="rId10"/>
    <p:sldMasterId id="2147483681" r:id="rId11"/>
    <p:sldMasterId id="2147483685" r:id="rId12"/>
    <p:sldMasterId id="2147483683" r:id="rId13"/>
    <p:sldMasterId id="2147483687" r:id="rId14"/>
    <p:sldMasterId id="2147483689" r:id="rId15"/>
    <p:sldMasterId id="2147483691" r:id="rId16"/>
    <p:sldMasterId id="2147483712" r:id="rId17"/>
    <p:sldMasterId id="2147483714" r:id="rId18"/>
  </p:sldMasterIdLst>
  <p:sldIdLst>
    <p:sldId id="256" r:id="rId19"/>
    <p:sldId id="317" r:id="rId20"/>
    <p:sldId id="275" r:id="rId21"/>
    <p:sldId id="292" r:id="rId22"/>
    <p:sldId id="293" r:id="rId23"/>
    <p:sldId id="277" r:id="rId24"/>
    <p:sldId id="318" r:id="rId25"/>
    <p:sldId id="303" r:id="rId26"/>
    <p:sldId id="266" r:id="rId27"/>
    <p:sldId id="312" r:id="rId28"/>
    <p:sldId id="313" r:id="rId29"/>
    <p:sldId id="314" r:id="rId30"/>
    <p:sldId id="315" r:id="rId31"/>
    <p:sldId id="316" r:id="rId32"/>
    <p:sldId id="271" r:id="rId33"/>
    <p:sldId id="305" r:id="rId34"/>
    <p:sldId id="310" r:id="rId35"/>
    <p:sldId id="31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3E6"/>
    <a:srgbClr val="E20026"/>
    <a:srgbClr val="D82332"/>
    <a:srgbClr val="88005D"/>
    <a:srgbClr val="76AD1C"/>
    <a:srgbClr val="76800D"/>
    <a:srgbClr val="00214E"/>
    <a:srgbClr val="B3DBF3"/>
    <a:srgbClr val="9A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9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73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4273044" y="6234478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0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8413504" y="6234987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  <p:sp>
        <p:nvSpPr>
          <p:cNvPr id="5" name="Espace réservé du texte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2048336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  <a:br>
              <a:rPr lang="fr-BE" dirty="0" smtClean="0"/>
            </a:br>
            <a:r>
              <a:rPr lang="fr-BE" dirty="0" err="1" smtClean="0"/>
              <a:t>Tiatusandunt</a:t>
            </a:r>
            <a:r>
              <a:rPr lang="fr-BE" dirty="0" smtClean="0"/>
              <a:t> </a:t>
            </a:r>
            <a:r>
              <a:rPr lang="fr-BE" dirty="0" err="1" smtClean="0"/>
              <a:t>illecta</a:t>
            </a:r>
            <a:r>
              <a:rPr lang="fr-BE" dirty="0" smtClean="0"/>
              <a:t/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> </a:t>
            </a:r>
            <a:r>
              <a:rPr lang="fr-BE" dirty="0" err="1" smtClean="0"/>
              <a:t>Quos</a:t>
            </a:r>
            <a:r>
              <a:rPr lang="fr-BE" dirty="0" smtClean="0"/>
              <a:t> </a:t>
            </a:r>
            <a:r>
              <a:rPr lang="fr-BE" dirty="0" err="1" smtClean="0"/>
              <a:t>sam</a:t>
            </a:r>
            <a:r>
              <a:rPr lang="fr-BE" dirty="0" smtClean="0"/>
              <a:t> </a:t>
            </a:r>
            <a:r>
              <a:rPr lang="fr-BE" dirty="0" err="1" smtClean="0"/>
              <a:t>aut</a:t>
            </a:r>
            <a:r>
              <a:rPr lang="fr-BE" dirty="0" smtClean="0"/>
              <a:t> </a:t>
            </a:r>
            <a:r>
              <a:rPr lang="fr-BE" dirty="0" err="1" smtClean="0"/>
              <a:t>quidusam</a:t>
            </a:r>
            <a:r>
              <a:rPr lang="fr-BE" dirty="0" smtClean="0"/>
              <a:t> </a:t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err="1" smtClean="0"/>
              <a:t>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  <a:br>
              <a:rPr lang="fr-BE" dirty="0" smtClean="0"/>
            </a:br>
            <a:r>
              <a:rPr lang="fr-BE" dirty="0" err="1" smtClean="0"/>
              <a:t>Tiatusandunt</a:t>
            </a:r>
            <a:r>
              <a:rPr lang="fr-BE" dirty="0" smtClean="0"/>
              <a:t> </a:t>
            </a:r>
            <a:r>
              <a:rPr lang="fr-BE" dirty="0" err="1" smtClean="0"/>
              <a:t>illecta</a:t>
            </a:r>
            <a:endParaRPr lang="fr-BE" dirty="0" smtClean="0"/>
          </a:p>
          <a:p>
            <a:pPr lvl="0"/>
            <a:endParaRPr lang="fr-BE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0000" y="2048336"/>
            <a:ext cx="3600000" cy="4402863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 startAt="4"/>
              <a:defRPr sz="20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/>
            </a:r>
            <a:br>
              <a:rPr lang="fr-BE" dirty="0" smtClean="0"/>
            </a:br>
            <a:endParaRPr lang="fr-BE" dirty="0" smtClean="0"/>
          </a:p>
          <a:p>
            <a:pPr lvl="0"/>
            <a:r>
              <a:rPr lang="fr-BE" dirty="0" err="1" smtClean="0"/>
              <a:t>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348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0"/>
          <p:cNvSpPr>
            <a:spLocks noGrp="1"/>
          </p:cNvSpPr>
          <p:nvPr>
            <p:ph type="pic" sz="quarter" idx="10"/>
          </p:nvPr>
        </p:nvSpPr>
        <p:spPr>
          <a:xfrm>
            <a:off x="1008000" y="2048336"/>
            <a:ext cx="3456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pour une image  10"/>
          <p:cNvSpPr>
            <a:spLocks noGrp="1"/>
          </p:cNvSpPr>
          <p:nvPr>
            <p:ph type="pic" sz="quarter" idx="11"/>
          </p:nvPr>
        </p:nvSpPr>
        <p:spPr>
          <a:xfrm>
            <a:off x="4680012" y="2048336"/>
            <a:ext cx="3456000" cy="4114863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9548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1006475" y="2178242"/>
            <a:ext cx="3327397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1"/>
          <p:cNvSpPr>
            <a:spLocks noGrp="1"/>
          </p:cNvSpPr>
          <p:nvPr>
            <p:ph type="pic" sz="quarter" idx="11"/>
          </p:nvPr>
        </p:nvSpPr>
        <p:spPr>
          <a:xfrm>
            <a:off x="4679391" y="2176674"/>
            <a:ext cx="3327397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pour une image  11"/>
          <p:cNvSpPr>
            <a:spLocks noGrp="1"/>
          </p:cNvSpPr>
          <p:nvPr>
            <p:ph type="pic" sz="quarter" idx="12"/>
          </p:nvPr>
        </p:nvSpPr>
        <p:spPr>
          <a:xfrm>
            <a:off x="1007604" y="4344497"/>
            <a:ext cx="3327397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3"/>
          </p:nvPr>
        </p:nvSpPr>
        <p:spPr>
          <a:xfrm>
            <a:off x="4680012" y="4346257"/>
            <a:ext cx="3327397" cy="1823808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46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827584" y="2048336"/>
            <a:ext cx="7855373" cy="411696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66958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4644000" y="2120792"/>
            <a:ext cx="3528000" cy="4042407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1" hasCustomPrompt="1"/>
          </p:nvPr>
        </p:nvSpPr>
        <p:spPr>
          <a:xfrm>
            <a:off x="827584" y="3355782"/>
            <a:ext cx="3537959" cy="157242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Musdandis</a:t>
            </a:r>
            <a:r>
              <a:rPr lang="fr-BE" dirty="0" smtClean="0"/>
              <a:t> </a:t>
            </a:r>
            <a:r>
              <a:rPr lang="fr-BE" dirty="0" err="1" smtClean="0"/>
              <a:t>dolentia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endParaRPr lang="fr-BE" dirty="0" smtClean="0"/>
          </a:p>
          <a:p>
            <a:pPr lvl="0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995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13"/>
          <p:cNvSpPr>
            <a:spLocks noGrp="1"/>
          </p:cNvSpPr>
          <p:nvPr>
            <p:ph type="pic" sz="quarter" idx="10"/>
          </p:nvPr>
        </p:nvSpPr>
        <p:spPr>
          <a:xfrm>
            <a:off x="1499839" y="1857628"/>
            <a:ext cx="3288343" cy="2112536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Espace réservé pour une image  13"/>
          <p:cNvSpPr>
            <a:spLocks noGrp="1"/>
          </p:cNvSpPr>
          <p:nvPr>
            <p:ph type="pic" sz="quarter" idx="11"/>
          </p:nvPr>
        </p:nvSpPr>
        <p:spPr>
          <a:xfrm>
            <a:off x="5033464" y="4196056"/>
            <a:ext cx="3288343" cy="2112536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3464" y="1854028"/>
            <a:ext cx="3288343" cy="2112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Dolentia</a:t>
            </a:r>
            <a:r>
              <a:rPr lang="fr-BE" dirty="0" smtClean="0"/>
              <a:t> </a:t>
            </a:r>
            <a:r>
              <a:rPr lang="fr-BE" dirty="0" err="1" smtClean="0"/>
              <a:t>musdandis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r>
              <a:rPr lang="fr-BE" dirty="0" smtClean="0"/>
              <a:t> </a:t>
            </a:r>
            <a:r>
              <a:rPr lang="fr-BE" dirty="0" err="1" smtClean="0"/>
              <a:t>orrores</a:t>
            </a:r>
            <a:r>
              <a:rPr lang="fr-BE" dirty="0" smtClean="0"/>
              <a:t> </a:t>
            </a:r>
            <a:r>
              <a:rPr lang="fr-BE" dirty="0" err="1" smtClean="0"/>
              <a:t>tiatur</a:t>
            </a:r>
            <a:r>
              <a:rPr lang="fr-BE" dirty="0" smtClean="0"/>
              <a:t> </a:t>
            </a:r>
            <a:r>
              <a:rPr lang="fr-BE" dirty="0" err="1" smtClean="0"/>
              <a:t>rectem</a:t>
            </a:r>
            <a:r>
              <a:rPr lang="fr-BE" dirty="0" smtClean="0"/>
              <a:t> </a:t>
            </a:r>
            <a:r>
              <a:rPr lang="fr-BE" dirty="0" err="1" smtClean="0"/>
              <a:t>laborunt</a:t>
            </a:r>
            <a:r>
              <a:rPr lang="fr-BE" dirty="0" smtClean="0"/>
              <a:t> </a:t>
            </a:r>
            <a:r>
              <a:rPr lang="fr-BE" dirty="0" err="1" smtClean="0"/>
              <a:t>exeaque</a:t>
            </a:r>
            <a:r>
              <a:rPr lang="fr-BE" dirty="0" smtClean="0"/>
              <a:t> </a:t>
            </a:r>
            <a:r>
              <a:rPr lang="fr-BE" dirty="0" err="1" smtClean="0"/>
              <a:t>eos</a:t>
            </a:r>
            <a:r>
              <a:rPr lang="fr-BE" dirty="0" smtClean="0"/>
              <a:t> </a:t>
            </a:r>
            <a:r>
              <a:rPr lang="fr-BE" dirty="0" err="1" smtClean="0"/>
              <a:t>ius</a:t>
            </a:r>
            <a:r>
              <a:rPr lang="fr-BE" dirty="0" smtClean="0"/>
              <a:t>, con </a:t>
            </a:r>
            <a:r>
              <a:rPr lang="fr-BE" dirty="0" err="1" smtClean="0"/>
              <a:t>nihillaboria</a:t>
            </a:r>
            <a:endParaRPr lang="fr-BE" dirty="0" smtClean="0"/>
          </a:p>
          <a:p>
            <a:pPr lvl="0"/>
            <a:endParaRPr lang="fr-BE" dirty="0"/>
          </a:p>
        </p:txBody>
      </p:sp>
      <p:sp>
        <p:nvSpPr>
          <p:cNvPr id="9" name="Espace réservé du text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499380" y="4194312"/>
            <a:ext cx="3288343" cy="21120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1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err="1" smtClean="0"/>
              <a:t>Dolentia</a:t>
            </a:r>
            <a:r>
              <a:rPr lang="fr-BE" dirty="0" smtClean="0"/>
              <a:t> </a:t>
            </a:r>
            <a:r>
              <a:rPr lang="fr-BE" dirty="0" err="1" smtClean="0"/>
              <a:t>musdandis</a:t>
            </a:r>
            <a:r>
              <a:rPr lang="fr-BE" dirty="0" smtClean="0"/>
              <a:t> qui </a:t>
            </a:r>
            <a:r>
              <a:rPr lang="fr-BE" dirty="0" err="1" smtClean="0"/>
              <a:t>ditat</a:t>
            </a:r>
            <a:r>
              <a:rPr lang="fr-BE" dirty="0" smtClean="0"/>
              <a:t> </a:t>
            </a:r>
            <a:r>
              <a:rPr lang="fr-BE" dirty="0" err="1" smtClean="0"/>
              <a:t>orrores</a:t>
            </a:r>
            <a:r>
              <a:rPr lang="fr-BE" dirty="0" smtClean="0"/>
              <a:t> </a:t>
            </a:r>
            <a:r>
              <a:rPr lang="fr-BE" dirty="0" err="1" smtClean="0"/>
              <a:t>tiatur</a:t>
            </a:r>
            <a:r>
              <a:rPr lang="fr-BE" dirty="0" smtClean="0"/>
              <a:t> rectem </a:t>
            </a:r>
            <a:r>
              <a:rPr lang="fr-BE" dirty="0" err="1" smtClean="0"/>
              <a:t>laborunt</a:t>
            </a:r>
            <a:r>
              <a:rPr lang="fr-BE" dirty="0" smtClean="0"/>
              <a:t> </a:t>
            </a:r>
            <a:r>
              <a:rPr lang="fr-BE" dirty="0" err="1" smtClean="0"/>
              <a:t>exeaque</a:t>
            </a:r>
            <a:r>
              <a:rPr lang="fr-BE" dirty="0" smtClean="0"/>
              <a:t> </a:t>
            </a:r>
            <a:r>
              <a:rPr lang="fr-BE" dirty="0" err="1" smtClean="0"/>
              <a:t>eos</a:t>
            </a:r>
            <a:r>
              <a:rPr lang="fr-BE" dirty="0" smtClean="0"/>
              <a:t> </a:t>
            </a:r>
            <a:r>
              <a:rPr lang="fr-BE" dirty="0" err="1" smtClean="0"/>
              <a:t>ius</a:t>
            </a:r>
            <a:r>
              <a:rPr lang="fr-BE" dirty="0" smtClean="0"/>
              <a:t>, con </a:t>
            </a:r>
            <a:r>
              <a:rPr lang="fr-BE" dirty="0" err="1" smtClean="0"/>
              <a:t>nihillaboria</a:t>
            </a:r>
            <a:endParaRPr lang="fr-BE" dirty="0" smtClean="0"/>
          </a:p>
          <a:p>
            <a:pPr lvl="0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1849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023786" y="2988654"/>
            <a:ext cx="7332358" cy="933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Merci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44255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49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46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63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79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21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4273044" y="6234478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0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8413504" y="6234987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7064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8"/>
          <p:cNvSpPr>
            <a:spLocks noGrp="1"/>
          </p:cNvSpPr>
          <p:nvPr>
            <p:ph type="pic" sz="quarter" idx="10"/>
          </p:nvPr>
        </p:nvSpPr>
        <p:spPr>
          <a:xfrm>
            <a:off x="1008062" y="2068082"/>
            <a:ext cx="8135937" cy="4789918"/>
          </a:xfrm>
          <a:prstGeom prst="rect">
            <a:avLst/>
          </a:prstGeom>
        </p:spPr>
        <p:txBody>
          <a:bodyPr/>
          <a:lstStyle/>
          <a:p>
            <a:endParaRPr lang="fr-BE" dirty="0"/>
          </a:p>
        </p:txBody>
      </p:sp>
      <p:sp>
        <p:nvSpPr>
          <p:cNvPr id="6" name="Espace réservé du texte 19"/>
          <p:cNvSpPr>
            <a:spLocks noGrp="1"/>
          </p:cNvSpPr>
          <p:nvPr>
            <p:ph type="body" sz="quarter" idx="13"/>
          </p:nvPr>
        </p:nvSpPr>
        <p:spPr>
          <a:xfrm>
            <a:off x="1619672" y="4869160"/>
            <a:ext cx="4932548" cy="1548172"/>
          </a:xfrm>
          <a:prstGeom prst="rect">
            <a:avLst/>
          </a:prstGeom>
          <a:solidFill>
            <a:srgbClr val="5DB3E6">
              <a:alpha val="78824"/>
            </a:srgbClr>
          </a:solidFill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ln>
                  <a:noFill/>
                </a:ln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fr-BE" dirty="0"/>
          </a:p>
        </p:txBody>
      </p:sp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692002" y="5096487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de la présentation</a:t>
            </a:r>
            <a:endParaRPr lang="fr-BE" dirty="0"/>
          </a:p>
        </p:txBody>
      </p:sp>
      <p:sp>
        <p:nvSpPr>
          <p:cNvPr id="11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1692002" y="5539714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DATE 2018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8028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298895" y="5742864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de la présentation</a:t>
            </a:r>
            <a:endParaRPr lang="fr-BE" dirty="0"/>
          </a:p>
        </p:txBody>
      </p:sp>
      <p:sp>
        <p:nvSpPr>
          <p:cNvPr id="10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1298895" y="6186091"/>
            <a:ext cx="4691706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20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DATE 2018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1771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9"/>
          <p:cNvSpPr>
            <a:spLocks noGrp="1"/>
          </p:cNvSpPr>
          <p:nvPr>
            <p:ph type="body" sz="quarter" idx="11" hasCustomPrompt="1"/>
          </p:nvPr>
        </p:nvSpPr>
        <p:spPr>
          <a:xfrm>
            <a:off x="1023786" y="2988654"/>
            <a:ext cx="7332358" cy="10193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tabLst>
                <a:tab pos="179388" algn="l"/>
              </a:tabLst>
              <a:defRPr sz="6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	Titre du chapitre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8079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4273044" y="6234478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1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8413504" y="6234987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  <p:sp>
        <p:nvSpPr>
          <p:cNvPr id="13" name="Espace réservé du texte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6865" y="348116"/>
            <a:ext cx="5761144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du slide Arial Bold 28 pts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1493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9"/>
          <p:cNvSpPr>
            <a:spLocks noGrp="1"/>
          </p:cNvSpPr>
          <p:nvPr>
            <p:ph type="body" sz="quarter" idx="10" hasCustomPrompt="1"/>
          </p:nvPr>
        </p:nvSpPr>
        <p:spPr>
          <a:xfrm>
            <a:off x="4273044" y="6234478"/>
            <a:ext cx="4248150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aseline="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Titre de la présentation</a:t>
            </a:r>
            <a:endParaRPr lang="fr-BE" dirty="0"/>
          </a:p>
        </p:txBody>
      </p:sp>
      <p:sp>
        <p:nvSpPr>
          <p:cNvPr id="10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8413504" y="6234987"/>
            <a:ext cx="540345" cy="4312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BE" dirty="0" smtClean="0"/>
              <a:t>n°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150" y="2073275"/>
            <a:ext cx="7832725" cy="41608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00214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Body Arial Regular corps 24 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 smtClean="0"/>
              <a:t>Aperum</a:t>
            </a:r>
            <a:r>
              <a:rPr lang="fr-BE" dirty="0" smtClean="0"/>
              <a:t> </a:t>
            </a:r>
            <a:r>
              <a:rPr lang="fr-BE" dirty="0" err="1" smtClean="0"/>
              <a:t>rero</a:t>
            </a:r>
            <a:r>
              <a:rPr lang="fr-BE" dirty="0" smtClean="0"/>
              <a:t> con </a:t>
            </a:r>
            <a:r>
              <a:rPr lang="fr-BE" dirty="0" err="1" smtClean="0"/>
              <a:t>pedi</a:t>
            </a:r>
            <a:r>
              <a:rPr lang="fr-BE" dirty="0" smtClean="0"/>
              <a:t> </a:t>
            </a:r>
            <a:r>
              <a:rPr lang="fr-BE" dirty="0" err="1" smtClean="0"/>
              <a:t>temporerita</a:t>
            </a:r>
            <a:r>
              <a:rPr lang="fr-BE" dirty="0" smtClean="0"/>
              <a:t> </a:t>
            </a:r>
            <a:r>
              <a:rPr lang="fr-BE" dirty="0" err="1" smtClean="0"/>
              <a:t>venimpore</a:t>
            </a:r>
            <a:r>
              <a:rPr lang="fr-BE" dirty="0" smtClean="0"/>
              <a:t> </a:t>
            </a:r>
            <a:r>
              <a:rPr lang="fr-BE" dirty="0" err="1" smtClean="0"/>
              <a:t>sandandit</a:t>
            </a:r>
            <a:r>
              <a:rPr lang="fr-BE" dirty="0" smtClean="0"/>
              <a:t> </a:t>
            </a:r>
            <a:r>
              <a:rPr lang="fr-BE" dirty="0" err="1" smtClean="0"/>
              <a:t>abo</a:t>
            </a:r>
            <a:r>
              <a:rPr lang="fr-BE" dirty="0" smtClean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smtClean="0"/>
              <a:t>Ut que </a:t>
            </a:r>
            <a:r>
              <a:rPr lang="fr-BE" dirty="0" err="1" smtClean="0"/>
              <a:t>verrovi</a:t>
            </a:r>
            <a:r>
              <a:rPr lang="fr-BE" dirty="0" smtClean="0"/>
              <a:t> </a:t>
            </a:r>
            <a:r>
              <a:rPr lang="fr-BE" dirty="0" err="1" smtClean="0"/>
              <a:t>debist</a:t>
            </a:r>
            <a:r>
              <a:rPr lang="fr-BE" dirty="0" smtClean="0"/>
              <a:t> </a:t>
            </a:r>
            <a:r>
              <a:rPr lang="fr-BE" dirty="0" err="1" smtClean="0"/>
              <a:t>hiliquae</a:t>
            </a:r>
            <a:r>
              <a:rPr lang="fr-BE" dirty="0" smtClean="0"/>
              <a:t> </a:t>
            </a:r>
            <a:r>
              <a:rPr lang="fr-BE" dirty="0" err="1" smtClean="0"/>
              <a:t>conet</a:t>
            </a:r>
            <a:r>
              <a:rPr lang="fr-BE" dirty="0" smtClean="0"/>
              <a:t> </a:t>
            </a:r>
            <a:r>
              <a:rPr lang="fr-BE" dirty="0" err="1" smtClean="0"/>
              <a:t>essequi</a:t>
            </a:r>
            <a:r>
              <a:rPr lang="fr-BE" dirty="0" smtClean="0"/>
              <a:t> </a:t>
            </a:r>
            <a:r>
              <a:rPr lang="fr-BE" dirty="0" err="1" smtClean="0"/>
              <a:t>illo</a:t>
            </a:r>
            <a:r>
              <a:rPr lang="fr-BE" dirty="0" smtClean="0"/>
              <a:t> </a:t>
            </a:r>
            <a:r>
              <a:rPr lang="fr-BE" dirty="0" err="1" smtClean="0"/>
              <a:t>dolestem</a:t>
            </a:r>
            <a:r>
              <a:rPr lang="fr-BE" dirty="0" smtClean="0"/>
              <a:t> </a:t>
            </a:r>
            <a:r>
              <a:rPr lang="fr-BE" dirty="0" err="1" smtClean="0"/>
              <a:t>voloren</a:t>
            </a:r>
            <a:r>
              <a:rPr lang="fr-BE" dirty="0" smtClean="0"/>
              <a:t> </a:t>
            </a:r>
            <a:r>
              <a:rPr lang="fr-BE" dirty="0" err="1" smtClean="0"/>
              <a:t>imaionsequi</a:t>
            </a:r>
            <a:r>
              <a:rPr lang="fr-BE" dirty="0" smtClean="0"/>
              <a:t> </a:t>
            </a:r>
            <a:r>
              <a:rPr lang="fr-BE" dirty="0" err="1" smtClean="0"/>
              <a:t>aceptae</a:t>
            </a:r>
            <a:r>
              <a:rPr lang="fr-BE" dirty="0" smtClean="0"/>
              <a:t> nus </a:t>
            </a:r>
            <a:r>
              <a:rPr lang="fr-BE" dirty="0" err="1" smtClean="0"/>
              <a:t>autatincti</a:t>
            </a:r>
            <a:r>
              <a:rPr lang="fr-BE" dirty="0" smtClean="0"/>
              <a:t> to </a:t>
            </a:r>
            <a:r>
              <a:rPr lang="fr-BE" dirty="0" err="1" smtClean="0"/>
              <a:t>velestiurit</a:t>
            </a:r>
            <a:r>
              <a:rPr lang="fr-BE" dirty="0" smtClean="0"/>
              <a:t> que </a:t>
            </a:r>
            <a:r>
              <a:rPr lang="fr-BE" dirty="0" err="1" smtClean="0"/>
              <a:t>eiunt</a:t>
            </a:r>
            <a:r>
              <a:rPr lang="fr-BE" dirty="0" smtClean="0"/>
              <a:t> </a:t>
            </a:r>
            <a:r>
              <a:rPr lang="fr-BE" dirty="0" err="1" smtClean="0"/>
              <a:t>vellabo</a:t>
            </a:r>
            <a:r>
              <a:rPr lang="fr-BE" dirty="0" smtClean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BE" dirty="0" err="1" smtClean="0"/>
              <a:t>Untoria</a:t>
            </a:r>
            <a:r>
              <a:rPr lang="fr-BE" dirty="0" smtClean="0"/>
              <a:t> </a:t>
            </a:r>
            <a:r>
              <a:rPr lang="fr-BE" dirty="0" err="1" smtClean="0"/>
              <a:t>eremquo</a:t>
            </a:r>
            <a:r>
              <a:rPr lang="fr-BE" dirty="0" smtClean="0"/>
              <a:t> </a:t>
            </a:r>
            <a:r>
              <a:rPr lang="fr-BE" dirty="0" err="1" smtClean="0"/>
              <a:t>ssimi</a:t>
            </a:r>
            <a:r>
              <a:rPr lang="fr-BE" dirty="0" smtClean="0"/>
              <a:t>, </a:t>
            </a:r>
            <a:r>
              <a:rPr lang="fr-BE" dirty="0" err="1" smtClean="0"/>
              <a:t>consequ</a:t>
            </a:r>
            <a:r>
              <a:rPr lang="fr-BE" dirty="0" smtClean="0"/>
              <a:t> </a:t>
            </a:r>
            <a:r>
              <a:rPr lang="fr-BE" dirty="0" err="1" smtClean="0"/>
              <a:t>aspiderum</a:t>
            </a:r>
            <a:r>
              <a:rPr lang="fr-BE" dirty="0" smtClean="0"/>
              <a:t> </a:t>
            </a:r>
            <a:r>
              <a:rPr lang="fr-BE" dirty="0" err="1" smtClean="0"/>
              <a:t>facipsunt</a:t>
            </a:r>
            <a:r>
              <a:rPr lang="fr-BE" dirty="0" smtClean="0"/>
              <a:t> </a:t>
            </a:r>
            <a:r>
              <a:rPr lang="fr-BE" dirty="0" err="1" smtClean="0"/>
              <a:t>fuga</a:t>
            </a:r>
            <a:r>
              <a:rPr lang="fr-BE" dirty="0" smtClean="0"/>
              <a:t>. </a:t>
            </a:r>
            <a:r>
              <a:rPr lang="fr-BE" dirty="0" err="1" smtClean="0"/>
              <a:t>Bero</a:t>
            </a:r>
            <a:r>
              <a:rPr lang="fr-BE" dirty="0" smtClean="0"/>
              <a:t> ide </a:t>
            </a:r>
            <a:r>
              <a:rPr lang="fr-BE" dirty="0" err="1" smtClean="0"/>
              <a:t>porepera</a:t>
            </a:r>
            <a:r>
              <a:rPr lang="fr-BE" dirty="0" smtClean="0"/>
              <a:t> </a:t>
            </a:r>
            <a:r>
              <a:rPr lang="fr-BE" dirty="0" err="1" smtClean="0"/>
              <a:t>quam</a:t>
            </a:r>
            <a:r>
              <a:rPr lang="fr-BE" dirty="0" smtClean="0"/>
              <a:t> </a:t>
            </a:r>
            <a:r>
              <a:rPr lang="fr-BE" dirty="0" err="1" smtClean="0"/>
              <a:t>doluptur</a:t>
            </a:r>
            <a:r>
              <a:rPr lang="fr-BE" dirty="0" smtClean="0"/>
              <a:t>?</a:t>
            </a:r>
          </a:p>
          <a:p>
            <a:pPr lvl="0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5497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7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8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8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57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8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92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43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58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3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3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24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18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35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75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5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8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50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60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57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1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 b="8886"/>
          <a:stretch>
            <a:fillRect/>
          </a:stretch>
        </p:blipFill>
        <p:spPr/>
      </p:pic>
      <p:pic>
        <p:nvPicPr>
          <p:cNvPr id="9" name="Espace réservé pour une image 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5" b="8835"/>
          <a:stretch>
            <a:fillRect/>
          </a:stretch>
        </p:blipFill>
        <p:spPr/>
      </p:pic>
      <p:pic>
        <p:nvPicPr>
          <p:cNvPr id="7" name="Espace réservé pour une image 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7" b="8937"/>
          <a:stretch>
            <a:fillRect/>
          </a:stretch>
        </p:blipFill>
        <p:spPr/>
      </p:pic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 b="8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169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3" r="23753"/>
          <a:stretch>
            <a:fillRect/>
          </a:stretch>
        </p:blipFill>
        <p:spPr/>
      </p:pic>
      <p:pic>
        <p:nvPicPr>
          <p:cNvPr id="4" name="Espace réservé pour une image 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2" b="103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276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0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759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3" b="11823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917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 b="1799"/>
          <a:stretch>
            <a:fillRect/>
          </a:stretch>
        </p:blipFill>
        <p:spPr/>
      </p:pic>
      <p:pic>
        <p:nvPicPr>
          <p:cNvPr id="7" name="Espace réservé pour une image 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 b="1799"/>
          <a:stretch>
            <a:fillRect/>
          </a:stretch>
        </p:blipFill>
        <p:spPr/>
      </p:pic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038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71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7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6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69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9" b="5849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142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135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009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17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2000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811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953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70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7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8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</TotalTime>
  <Words>0</Words>
  <Application>Microsoft Office PowerPoint</Application>
  <PresentationFormat>Affichage à l'écran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18</vt:i4>
      </vt:variant>
      <vt:variant>
        <vt:lpstr>Titres des diapositives</vt:lpstr>
      </vt:variant>
      <vt:variant>
        <vt:i4>18</vt:i4>
      </vt:variant>
    </vt:vector>
  </HeadingPairs>
  <TitlesOfParts>
    <vt:vector size="38" baseType="lpstr">
      <vt:lpstr>Arial</vt:lpstr>
      <vt:lpstr>Calibri</vt:lpstr>
      <vt:lpstr>17_Conception personnalisée</vt:lpstr>
      <vt:lpstr>Conception personnalisée</vt:lpstr>
      <vt:lpstr>1_Conception personnalisée</vt:lpstr>
      <vt:lpstr>2_Conception personnalisée</vt:lpstr>
      <vt:lpstr>3_Conception personnalisée</vt:lpstr>
      <vt:lpstr>5_Conception personnalisée</vt:lpstr>
      <vt:lpstr>6_Conception personnalisée</vt:lpstr>
      <vt:lpstr>15_Conception personnalisée</vt:lpstr>
      <vt:lpstr>16_Conception personnalisée</vt:lpstr>
      <vt:lpstr>8_Conception personnalisée</vt:lpstr>
      <vt:lpstr>9_Conception personnalisée</vt:lpstr>
      <vt:lpstr>11_Conception personnalisée</vt:lpstr>
      <vt:lpstr>10_Conception personnalisée</vt:lpstr>
      <vt:lpstr>12_Conception personnalisée</vt:lpstr>
      <vt:lpstr>13_Conception personnalisée</vt:lpstr>
      <vt:lpstr>14_Conception personnalisée</vt:lpstr>
      <vt:lpstr>18_Conception personnalisée</vt:lpstr>
      <vt:lpstr>19_Conception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Université Catholique de Louvain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Mélissa Nyamabu</dc:creator>
  <cp:lastModifiedBy>Mélissa Nyamabu</cp:lastModifiedBy>
  <cp:revision>69</cp:revision>
  <dcterms:created xsi:type="dcterms:W3CDTF">2018-06-29T12:50:19Z</dcterms:created>
  <dcterms:modified xsi:type="dcterms:W3CDTF">2018-10-17T08:11:54Z</dcterms:modified>
</cp:coreProperties>
</file>